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71" r:id="rId3"/>
    <p:sldId id="257" r:id="rId4"/>
    <p:sldId id="287" r:id="rId5"/>
    <p:sldId id="274" r:id="rId6"/>
    <p:sldId id="275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86" r:id="rId17"/>
    <p:sldId id="276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74" d="100"/>
          <a:sy n="74" d="100"/>
        </p:scale>
        <p:origin x="27" y="39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10/12/2018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10/12/2018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HCSR04 Ultrasonic Ranging Module:</a:t>
            </a:r>
          </a:p>
          <a:p>
            <a:pPr lvl="1"/>
            <a:r>
              <a:rPr lang="it-IT"/>
              <a:t>A couple of transducers, one for transmitting and one for receiving are used to measure an echo delay, thus estimating a linear distance from the sensor itself.</a:t>
            </a:r>
          </a:p>
          <a:p>
            <a:pPr lvl="1"/>
            <a:r>
              <a:rPr lang="it-IT"/>
              <a:t>Mounted on a rotating support ot scan multiple </a:t>
            </a:r>
            <a:br>
              <a:rPr lang="it-IT"/>
            </a:br>
            <a:r>
              <a:rPr lang="it-IT"/>
              <a:t>directions</a:t>
            </a:r>
          </a:p>
          <a:p>
            <a:pPr lvl="1"/>
            <a:r>
              <a:rPr lang="it-IT"/>
              <a:t>Kinda makes the whole thing look like Wall-E</a:t>
            </a:r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0153" y="3004442"/>
            <a:ext cx="3469598" cy="346959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5CA49FF-F101-47A7-8034-968B5FD8FA0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3042" y="2475926"/>
            <a:ext cx="1353784" cy="13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it-IT" dirty="0" err="1"/>
              <a:t>What</a:t>
            </a:r>
            <a:r>
              <a:rPr lang="it-IT" dirty="0"/>
              <a:t> we wanted it to be: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 rtlCol="0"/>
          <a:lstStyle/>
          <a:p>
            <a:pPr rtl="0"/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pPr rtl="0"/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rtl="0"/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0</TotalTime>
  <Words>543</Words>
  <Application>Microsoft Office PowerPoint</Application>
  <PresentationFormat>Widescreen</PresentationFormat>
  <Paragraphs>120</Paragraphs>
  <Slides>26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8" baseType="lpstr">
      <vt:lpstr>Arial</vt:lpstr>
      <vt:lpstr>Griglia a diamante 16x9</vt:lpstr>
      <vt:lpstr>Layout titolo</vt:lpstr>
      <vt:lpstr>Presentazione standard di PowerPoint</vt:lpstr>
      <vt:lpstr>What we wanted it to be: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19</cp:revision>
  <dcterms:created xsi:type="dcterms:W3CDTF">2018-12-05T20:38:14Z</dcterms:created>
  <dcterms:modified xsi:type="dcterms:W3CDTF">2018-12-12T13:34:26Z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